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4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7" d="100"/>
          <a:sy n="17" d="100"/>
        </p:scale>
        <p:origin x="1224" y="-16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5605761" y="7487558"/>
            <a:ext cx="17333406" cy="31960333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242" y="3413763"/>
            <a:ext cx="22156967" cy="19994886"/>
          </a:xfrm>
        </p:spPr>
        <p:txBody>
          <a:bodyPr anchor="b">
            <a:normAutofit/>
          </a:bodyPr>
          <a:lstStyle>
            <a:lvl1pPr algn="l">
              <a:defRPr sz="1584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24600755"/>
            <a:ext cx="17835300" cy="12246182"/>
          </a:xfrm>
        </p:spPr>
        <p:txBody>
          <a:bodyPr anchor="t">
            <a:normAutofit/>
          </a:bodyPr>
          <a:lstStyle>
            <a:lvl1pPr marL="0" indent="0" algn="l">
              <a:buNone/>
              <a:defRPr sz="7200">
                <a:solidFill>
                  <a:schemeClr val="bg2">
                    <a:lumMod val="75000"/>
                  </a:schemeClr>
                </a:solidFill>
              </a:defRPr>
            </a:lvl1pPr>
            <a:lvl2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937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875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46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28773120"/>
            <a:ext cx="23597521" cy="975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242" y="3413760"/>
            <a:ext cx="23597521" cy="24113088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1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0" y="12679677"/>
            <a:ext cx="23048885" cy="14847149"/>
          </a:xfrm>
        </p:spPr>
        <p:txBody>
          <a:bodyPr anchor="b">
            <a:normAutofit/>
          </a:bodyPr>
          <a:lstStyle>
            <a:lvl1pPr algn="l">
              <a:defRPr sz="1152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2" y="28718934"/>
            <a:ext cx="23048881" cy="9807789"/>
          </a:xfrm>
        </p:spPr>
        <p:txBody>
          <a:bodyPr anchor="t">
            <a:normAutofit/>
          </a:bodyPr>
          <a:lstStyle>
            <a:lvl1pPr marL="0" indent="0" algn="l">
              <a:buNone/>
              <a:defRPr sz="6480">
                <a:solidFill>
                  <a:schemeClr val="bg2">
                    <a:lumMod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99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28773120"/>
            <a:ext cx="23597521" cy="9753600"/>
          </a:xfrm>
        </p:spPr>
        <p:txBody>
          <a:bodyPr>
            <a:normAutofit/>
          </a:bodyPr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1920242" y="3413763"/>
            <a:ext cx="14219881" cy="24113069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16784503" y="3413760"/>
            <a:ext cx="14213657" cy="2405888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9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28773120"/>
            <a:ext cx="23597521" cy="9753600"/>
          </a:xfrm>
        </p:spPr>
        <p:txBody>
          <a:bodyPr>
            <a:normAutofit/>
          </a:bodyPr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3" y="3413760"/>
            <a:ext cx="13380718" cy="3901440"/>
          </a:xfrm>
        </p:spPr>
        <p:txBody>
          <a:bodyPr anchor="b">
            <a:noAutofit/>
          </a:bodyPr>
          <a:lstStyle>
            <a:lvl1pPr marL="0" indent="0">
              <a:buNone/>
              <a:defRPr sz="8640" b="0" cap="all">
                <a:solidFill>
                  <a:schemeClr val="tx1"/>
                </a:solidFill>
              </a:defRPr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38" y="7315203"/>
            <a:ext cx="14203681" cy="2021162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478059" y="3627123"/>
            <a:ext cx="13550584" cy="3688077"/>
          </a:xfrm>
        </p:spPr>
        <p:txBody>
          <a:bodyPr anchor="b">
            <a:noAutofit/>
          </a:bodyPr>
          <a:lstStyle>
            <a:lvl1pPr marL="0" indent="0">
              <a:buNone/>
              <a:defRPr sz="8640" b="0" cap="all">
                <a:solidFill>
                  <a:schemeClr val="tx1"/>
                </a:solidFill>
              </a:defRPr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84505" y="7315200"/>
            <a:ext cx="14244138" cy="2015744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6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28773120"/>
            <a:ext cx="23597521" cy="9753600"/>
          </a:xfrm>
        </p:spPr>
        <p:txBody>
          <a:bodyPr>
            <a:normAutofit/>
          </a:bodyPr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76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7201" y="3413760"/>
            <a:ext cx="11521440" cy="9753600"/>
          </a:xfrm>
        </p:spPr>
        <p:txBody>
          <a:bodyPr anchor="b">
            <a:normAutofit/>
          </a:bodyPr>
          <a:lstStyle>
            <a:lvl1pPr algn="l"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238" y="3413760"/>
            <a:ext cx="15979518" cy="3511296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07201" y="14142736"/>
            <a:ext cx="11521440" cy="13384109"/>
          </a:xfrm>
        </p:spPr>
        <p:txBody>
          <a:bodyPr anchor="t">
            <a:normAutofit/>
          </a:bodyPr>
          <a:lstStyle>
            <a:lvl1pPr marL="0" indent="0">
              <a:buNone/>
              <a:defRPr sz="576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227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84880" y="9265920"/>
            <a:ext cx="12827729" cy="7315200"/>
          </a:xfrm>
        </p:spPr>
        <p:txBody>
          <a:bodyPr anchor="b">
            <a:normAutofit/>
          </a:bodyPr>
          <a:lstStyle>
            <a:lvl1pPr algn="l">
              <a:defRPr sz="86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2743200" y="5852160"/>
            <a:ext cx="11811506" cy="3072384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5760"/>
            </a:lvl1pPr>
            <a:lvl2pPr marL="1645920" indent="0">
              <a:buNone/>
              <a:defRPr sz="5760"/>
            </a:lvl2pPr>
            <a:lvl3pPr marL="3291840" indent="0">
              <a:buNone/>
              <a:defRPr sz="5760"/>
            </a:lvl3pPr>
            <a:lvl4pPr marL="4937760" indent="0">
              <a:buNone/>
              <a:defRPr sz="5760"/>
            </a:lvl4pPr>
            <a:lvl5pPr marL="6583680" indent="0">
              <a:buNone/>
              <a:defRPr sz="5760"/>
            </a:lvl5pPr>
            <a:lvl6pPr marL="8229600" indent="0">
              <a:buNone/>
              <a:defRPr sz="5760"/>
            </a:lvl6pPr>
            <a:lvl7pPr marL="9875520" indent="0">
              <a:buNone/>
              <a:defRPr sz="5760"/>
            </a:lvl7pPr>
            <a:lvl8pPr marL="11521440" indent="0">
              <a:buNone/>
              <a:defRPr sz="5760"/>
            </a:lvl8pPr>
            <a:lvl9pPr marL="13167360" indent="0">
              <a:buNone/>
              <a:defRPr sz="5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85699" y="17556480"/>
            <a:ext cx="12831203" cy="13329920"/>
          </a:xfrm>
        </p:spPr>
        <p:txBody>
          <a:bodyPr anchor="t">
            <a:normAutofit/>
          </a:bodyPr>
          <a:lstStyle>
            <a:lvl1pPr marL="0" indent="0">
              <a:buNone/>
              <a:defRPr sz="6480"/>
            </a:lvl1pPr>
            <a:lvl2pPr marL="1645920" indent="0">
              <a:buNone/>
              <a:defRPr sz="4320"/>
            </a:lvl2pPr>
            <a:lvl3pPr marL="3291840" indent="0">
              <a:buNone/>
              <a:defRPr sz="3600"/>
            </a:lvl3pPr>
            <a:lvl4pPr marL="4937760" indent="0">
              <a:buNone/>
              <a:defRPr sz="3240"/>
            </a:lvl4pPr>
            <a:lvl5pPr marL="6583680" indent="0">
              <a:buNone/>
              <a:defRPr sz="3240"/>
            </a:lvl5pPr>
            <a:lvl6pPr marL="8229600" indent="0">
              <a:buNone/>
              <a:defRPr sz="3240"/>
            </a:lvl6pPr>
            <a:lvl7pPr marL="9875520" indent="0">
              <a:buNone/>
              <a:defRPr sz="3240"/>
            </a:lvl7pPr>
            <a:lvl8pPr marL="11521440" indent="0">
              <a:buNone/>
              <a:defRPr sz="3240"/>
            </a:lvl8pPr>
            <a:lvl9pPr marL="13167360" indent="0">
              <a:buNone/>
              <a:defRPr sz="32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20240" y="39502083"/>
            <a:ext cx="20922206" cy="23368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52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28773120"/>
            <a:ext cx="23597521" cy="9753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920240" y="3413760"/>
            <a:ext cx="29077920" cy="1999488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5760"/>
            </a:lvl1pPr>
            <a:lvl2pPr marL="1645920" indent="0">
              <a:buNone/>
              <a:defRPr sz="5760"/>
            </a:lvl2pPr>
            <a:lvl3pPr marL="3291840" indent="0">
              <a:buNone/>
              <a:defRPr sz="5760"/>
            </a:lvl3pPr>
            <a:lvl4pPr marL="4937760" indent="0">
              <a:buNone/>
              <a:defRPr sz="5760"/>
            </a:lvl4pPr>
            <a:lvl5pPr marL="6583680" indent="0">
              <a:buNone/>
              <a:defRPr sz="5760"/>
            </a:lvl5pPr>
            <a:lvl6pPr marL="8229600" indent="0">
              <a:buNone/>
              <a:defRPr sz="5760"/>
            </a:lvl6pPr>
            <a:lvl7pPr marL="9875520" indent="0">
              <a:buNone/>
              <a:defRPr sz="5760"/>
            </a:lvl7pPr>
            <a:lvl8pPr marL="11521440" indent="0">
              <a:buNone/>
              <a:defRPr sz="5760"/>
            </a:lvl8pPr>
            <a:lvl9pPr marL="13167360" indent="0">
              <a:buNone/>
              <a:defRPr sz="57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743207" y="24600749"/>
            <a:ext cx="26212795" cy="292608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5760"/>
            </a:lvl1pPr>
            <a:lvl2pPr marL="1645920" indent="0">
              <a:buFontTx/>
              <a:buNone/>
              <a:defRPr/>
            </a:lvl2pPr>
            <a:lvl3pPr marL="3291840" indent="0">
              <a:buFontTx/>
              <a:buNone/>
              <a:defRPr/>
            </a:lvl3pPr>
            <a:lvl4pPr marL="4937760" indent="0">
              <a:buFontTx/>
              <a:buNone/>
              <a:defRPr/>
            </a:lvl4pPr>
            <a:lvl5pPr marL="65836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1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0" y="3413760"/>
            <a:ext cx="29077920" cy="18531840"/>
          </a:xfrm>
        </p:spPr>
        <p:txBody>
          <a:bodyPr anchor="ctr">
            <a:normAutofit/>
          </a:bodyPr>
          <a:lstStyle>
            <a:lvl1pPr algn="l">
              <a:defRPr sz="1008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6334720"/>
            <a:ext cx="22980787" cy="12192000"/>
          </a:xfrm>
        </p:spPr>
        <p:txBody>
          <a:bodyPr anchor="ctr">
            <a:normAutofit/>
          </a:bodyPr>
          <a:lstStyle>
            <a:lvl1pPr marL="0" indent="0" algn="l">
              <a:buNone/>
              <a:defRPr sz="6480">
                <a:solidFill>
                  <a:schemeClr val="bg2">
                    <a:lumMod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99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2621" y="3413760"/>
            <a:ext cx="24695233" cy="18531840"/>
          </a:xfrm>
        </p:spPr>
        <p:txBody>
          <a:bodyPr anchor="ctr">
            <a:normAutofit/>
          </a:bodyPr>
          <a:lstStyle>
            <a:lvl1pPr algn="l">
              <a:defRPr sz="1008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840482" y="21945600"/>
            <a:ext cx="23048881" cy="308864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1645920" indent="0">
              <a:buFontTx/>
              <a:buNone/>
              <a:defRPr/>
            </a:lvl2pPr>
            <a:lvl3pPr marL="3291840" indent="0">
              <a:buFontTx/>
              <a:buNone/>
              <a:defRPr/>
            </a:lvl3pPr>
            <a:lvl4pPr marL="4937760" indent="0">
              <a:buFontTx/>
              <a:buNone/>
              <a:defRPr/>
            </a:lvl4pPr>
            <a:lvl5pPr marL="658368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2" y="27526848"/>
            <a:ext cx="22976500" cy="10999872"/>
          </a:xfrm>
        </p:spPr>
        <p:txBody>
          <a:bodyPr anchor="ctr">
            <a:normAutofit/>
          </a:bodyPr>
          <a:lstStyle>
            <a:lvl1pPr marL="0" indent="0" algn="l">
              <a:buNone/>
              <a:defRPr sz="7200">
                <a:solidFill>
                  <a:schemeClr val="bg2">
                    <a:lumMod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22962" y="4547994"/>
            <a:ext cx="1646348" cy="3742566"/>
          </a:xfrm>
          <a:prstGeom prst="rect">
            <a:avLst/>
          </a:prstGeom>
        </p:spPr>
        <p:txBody>
          <a:bodyPr vert="horz" lIns="329184" tIns="164592" rIns="329184" bIns="164592" rtlCol="0" anchor="ctr">
            <a:noAutofit/>
          </a:bodyPr>
          <a:lstStyle/>
          <a:p>
            <a:pPr lvl="0"/>
            <a:r>
              <a:rPr lang="en-US" sz="28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706322" y="17719047"/>
            <a:ext cx="1646348" cy="3742566"/>
          </a:xfrm>
          <a:prstGeom prst="rect">
            <a:avLst/>
          </a:prstGeom>
        </p:spPr>
        <p:txBody>
          <a:bodyPr vert="horz" lIns="329184" tIns="164592" rIns="329184" bIns="164592" rtlCol="0" anchor="ctr">
            <a:noAutofit/>
          </a:bodyPr>
          <a:lstStyle/>
          <a:p>
            <a:pPr lvl="0" algn="r"/>
            <a:r>
              <a:rPr lang="en-US" sz="28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1105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21945600"/>
            <a:ext cx="22976500" cy="10863360"/>
          </a:xfrm>
        </p:spPr>
        <p:txBody>
          <a:bodyPr anchor="b">
            <a:normAutofit/>
          </a:bodyPr>
          <a:lstStyle>
            <a:lvl1pPr algn="l">
              <a:defRPr sz="1008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32851075"/>
            <a:ext cx="22980787" cy="5675642"/>
          </a:xfrm>
        </p:spPr>
        <p:txBody>
          <a:bodyPr anchor="t">
            <a:normAutofit/>
          </a:bodyPr>
          <a:lstStyle>
            <a:lvl1pPr marL="0" indent="0" algn="l">
              <a:buNone/>
              <a:defRPr sz="6480">
                <a:solidFill>
                  <a:schemeClr val="bg2">
                    <a:lumMod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28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2622" y="3413760"/>
            <a:ext cx="24695230" cy="18531840"/>
          </a:xfrm>
        </p:spPr>
        <p:txBody>
          <a:bodyPr anchor="ctr">
            <a:normAutofit/>
          </a:bodyPr>
          <a:lstStyle>
            <a:lvl1pPr algn="l">
              <a:defRPr sz="1008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20242" y="24871680"/>
            <a:ext cx="22976500" cy="671914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72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31699200"/>
            <a:ext cx="22976496" cy="6827520"/>
          </a:xfrm>
        </p:spPr>
        <p:txBody>
          <a:bodyPr anchor="t">
            <a:normAutofit/>
          </a:bodyPr>
          <a:lstStyle>
            <a:lvl1pPr marL="0" indent="0" algn="l">
              <a:buNone/>
              <a:defRPr sz="6480">
                <a:solidFill>
                  <a:schemeClr val="bg2">
                    <a:lumMod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22962" y="4547994"/>
            <a:ext cx="1646348" cy="3742566"/>
          </a:xfrm>
          <a:prstGeom prst="rect">
            <a:avLst/>
          </a:prstGeom>
        </p:spPr>
        <p:txBody>
          <a:bodyPr vert="horz" lIns="329184" tIns="164592" rIns="329184" bIns="164592" rtlCol="0" anchor="ctr">
            <a:noAutofit/>
          </a:bodyPr>
          <a:lstStyle/>
          <a:p>
            <a:pPr lvl="0"/>
            <a:r>
              <a:rPr lang="en-US" sz="28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706322" y="17719047"/>
            <a:ext cx="1646348" cy="3742566"/>
          </a:xfrm>
          <a:prstGeom prst="rect">
            <a:avLst/>
          </a:prstGeom>
        </p:spPr>
        <p:txBody>
          <a:bodyPr vert="horz" lIns="329184" tIns="164592" rIns="329184" bIns="164592" rtlCol="0" anchor="ctr">
            <a:noAutofit/>
          </a:bodyPr>
          <a:lstStyle/>
          <a:p>
            <a:pPr lvl="0" algn="r"/>
            <a:r>
              <a:rPr lang="en-US" sz="28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4817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0" y="3413760"/>
            <a:ext cx="27092369" cy="1853184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008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20242" y="25142618"/>
            <a:ext cx="22976500" cy="53644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72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30507107"/>
            <a:ext cx="22976496" cy="8019616"/>
          </a:xfrm>
        </p:spPr>
        <p:txBody>
          <a:bodyPr anchor="t">
            <a:normAutofit/>
          </a:bodyPr>
          <a:lstStyle>
            <a:lvl1pPr marL="0" indent="0" algn="l">
              <a:buNone/>
              <a:defRPr sz="6480">
                <a:solidFill>
                  <a:schemeClr val="bg2">
                    <a:lumMod val="75000"/>
                  </a:schemeClr>
                </a:solidFill>
              </a:defRPr>
            </a:lvl1pPr>
            <a:lvl2pPr marL="164592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57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28773120"/>
            <a:ext cx="23597521" cy="9753600"/>
          </a:xfrm>
        </p:spPr>
        <p:txBody>
          <a:bodyPr>
            <a:normAutofit/>
          </a:bodyPr>
          <a:lstStyle>
            <a:lvl1pPr algn="l">
              <a:defRPr sz="10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242" y="3413766"/>
            <a:ext cx="23597521" cy="24113088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78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639062" y="3413760"/>
            <a:ext cx="7359098" cy="28285440"/>
          </a:xfrm>
        </p:spPr>
        <p:txBody>
          <a:bodyPr vert="eaVert">
            <a:normAutofit/>
          </a:bodyPr>
          <a:lstStyle>
            <a:lvl1pPr>
              <a:defRPr sz="10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240" y="3413760"/>
            <a:ext cx="21060043" cy="3511296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4014430" y="24925872"/>
            <a:ext cx="8893642" cy="17014611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2" y="28773120"/>
            <a:ext cx="23597521" cy="97536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2" y="3413766"/>
            <a:ext cx="23597521" cy="24113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748884" y="39502102"/>
            <a:ext cx="4321667" cy="2336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36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39502083"/>
            <a:ext cx="20922206" cy="2336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36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987936" y="35702262"/>
            <a:ext cx="3084865" cy="4287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8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421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</p:sldLayoutIdLst>
  <p:txStyles>
    <p:titleStyle>
      <a:lvl1pPr algn="l" defTabSz="1645920" rtl="0" eaLnBrk="1" latinLnBrk="0" hangingPunct="1">
        <a:spcBef>
          <a:spcPct val="0"/>
        </a:spcBef>
        <a:buNone/>
        <a:defRPr sz="1152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028700" indent="-102870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7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2674620" indent="-102870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648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4320540" indent="-102870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576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5554980" indent="-61722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50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7200900" indent="-61722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50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9052560" indent="-82296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50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10698480" indent="-82296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50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12344400" indent="-82296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50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13990320" indent="-822960" algn="l" defTabSz="1645920" rtl="0" eaLnBrk="1" latinLnBrk="0" hangingPunct="1">
        <a:spcBef>
          <a:spcPct val="20000"/>
        </a:spcBef>
        <a:spcAft>
          <a:spcPts val="216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504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164592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1744" y="2375939"/>
            <a:ext cx="19266814" cy="25545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Nutrition in a Changing World: </a:t>
            </a:r>
            <a:endParaRPr lang="en-GB" sz="8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Advancing Science in Food &amp; Nutrition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1448" y="11119223"/>
            <a:ext cx="696216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/>
            </a:pPr>
            <a:r>
              <a:rPr sz="5400" dirty="0"/>
              <a:t>Authors &amp; Affiliations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0401" y="791073"/>
            <a:ext cx="302895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200" b="1">
                <a:solidFill>
                  <a:srgbClr val="003366"/>
                </a:solidFill>
              </a:defRPr>
            </a:pPr>
            <a:r>
              <a:rPr lang="en-GB" sz="8800" dirty="0"/>
              <a:t>PKNC International Conference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22487" y="36559372"/>
            <a:ext cx="1481486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/>
            </a:pPr>
            <a:r>
              <a:rPr sz="4400" dirty="0"/>
              <a:t>Acknowledgements</a:t>
            </a:r>
          </a:p>
          <a:p>
            <a:pPr>
              <a:defRPr sz="3200"/>
            </a:pPr>
            <a:r>
              <a:rPr dirty="0"/>
              <a:t>Insert your content here...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2519600"/>
            <a:ext cx="30933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>
                <a:solidFill>
                  <a:srgbClr val="003366"/>
                </a:solidFill>
              </a:defRPr>
            </a:pPr>
            <a:r>
              <a:rPr sz="5400" b="1" dirty="0"/>
              <a:t>PKNC – University of Agriculture Faisalabad | 3–4 November 2025 | www.pkncuaf.com</a:t>
            </a:r>
          </a:p>
        </p:txBody>
      </p:sp>
      <p:sp>
        <p:nvSpPr>
          <p:cNvPr id="16" name="AutoShape 50">
            <a:extLst>
              <a:ext uri="{FF2B5EF4-FFF2-40B4-BE49-F238E27FC236}">
                <a16:creationId xmlns:a16="http://schemas.microsoft.com/office/drawing/2014/main" id="{447B157D-504D-E49D-D5DC-120406EEF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83050" y="13509754"/>
            <a:ext cx="15487650" cy="29301946"/>
          </a:xfrm>
          <a:prstGeom prst="roundRect">
            <a:avLst>
              <a:gd name="adj" fmla="val 7000"/>
            </a:avLst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B25138F5-32C5-D954-183B-57848870B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13471654"/>
            <a:ext cx="15487650" cy="29301946"/>
          </a:xfrm>
          <a:prstGeom prst="roundRect">
            <a:avLst>
              <a:gd name="adj" fmla="val 7000"/>
            </a:avLst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AutoShape 13">
            <a:extLst>
              <a:ext uri="{FF2B5EF4-FFF2-40B4-BE49-F238E27FC236}">
                <a16:creationId xmlns:a16="http://schemas.microsoft.com/office/drawing/2014/main" id="{32D4A8CE-FD04-A240-8903-276537719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508000"/>
            <a:ext cx="31889700" cy="6289490"/>
          </a:xfrm>
          <a:prstGeom prst="roundRect">
            <a:avLst>
              <a:gd name="adj" fmla="val 10870"/>
            </a:avLst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4389438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E9CE0BA1-0F7F-0792-CFF5-BE1FFB3DD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29450276"/>
            <a:ext cx="7372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8000" b="1" dirty="0"/>
              <a:t>Methods</a:t>
            </a:r>
          </a:p>
        </p:txBody>
      </p:sp>
      <p:sp>
        <p:nvSpPr>
          <p:cNvPr id="21" name="Text Box 11">
            <a:extLst>
              <a:ext uri="{FF2B5EF4-FFF2-40B4-BE49-F238E27FC236}">
                <a16:creationId xmlns:a16="http://schemas.microsoft.com/office/drawing/2014/main" id="{FAE35AC5-EB8C-FA42-2ABE-80FC7B4A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8719" y="29596651"/>
            <a:ext cx="7372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8000" b="1" dirty="0"/>
              <a:t>Conclusions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FF613E71-B624-B461-9735-C3801404B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401" y="8000610"/>
            <a:ext cx="3068955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10400" b="1" dirty="0"/>
              <a:t>Title of the Research Study</a:t>
            </a:r>
          </a:p>
        </p:txBody>
      </p:sp>
      <p:sp>
        <p:nvSpPr>
          <p:cNvPr id="23" name="Text Box 27">
            <a:extLst>
              <a:ext uri="{FF2B5EF4-FFF2-40B4-BE49-F238E27FC236}">
                <a16:creationId xmlns:a16="http://schemas.microsoft.com/office/drawing/2014/main" id="{CE5692BB-E8CC-9694-175B-0AE5321C3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12200" y="38363900"/>
            <a:ext cx="62293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4400" b="1" dirty="0"/>
              <a:t>Bibliography</a:t>
            </a:r>
          </a:p>
        </p:txBody>
      </p:sp>
      <p:sp>
        <p:nvSpPr>
          <p:cNvPr id="24" name="Text Box 36">
            <a:extLst>
              <a:ext uri="{FF2B5EF4-FFF2-40B4-BE49-F238E27FC236}">
                <a16:creationId xmlns:a16="http://schemas.microsoft.com/office/drawing/2014/main" id="{A644F33C-9A03-4D69-B666-F34BA08B5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31443045"/>
            <a:ext cx="14382750" cy="851212"/>
          </a:xfrm>
          <a:prstGeom prst="rect">
            <a:avLst/>
          </a:prstGeom>
          <a:noFill/>
          <a:ln w="57150" cmpd="thinThick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/>
        </p:spPr>
        <p:txBody>
          <a:bodyPr lIns="61170" tIns="30584" rIns="61170" bIns="30584">
            <a:spAutoFit/>
          </a:bodyPr>
          <a:lstStyle/>
          <a:p>
            <a:pPr defTabSz="612775" eaLnBrk="0" hangingPunct="0">
              <a:lnSpc>
                <a:spcPct val="95000"/>
              </a:lnSpc>
            </a:pPr>
            <a:r>
              <a:rPr lang="en-US" sz="5400" b="1" i="1" dirty="0"/>
              <a:t>ABC…..XYZ</a:t>
            </a:r>
            <a:endParaRPr lang="en-US" sz="5400" b="1" dirty="0">
              <a:latin typeface="Times New Roman" pitchFamily="18" charset="0"/>
            </a:endParaRPr>
          </a:p>
        </p:txBody>
      </p:sp>
      <p:sp>
        <p:nvSpPr>
          <p:cNvPr id="25" name="Text Box 38">
            <a:extLst>
              <a:ext uri="{FF2B5EF4-FFF2-40B4-BE49-F238E27FC236}">
                <a16:creationId xmlns:a16="http://schemas.microsoft.com/office/drawing/2014/main" id="{5A752492-3089-B4E2-00E9-027748CEE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7269" y="39054278"/>
            <a:ext cx="13862050" cy="333650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lIns="61170" tIns="30584" rIns="61170" bIns="30584">
            <a:spAutoFit/>
          </a:bodyPr>
          <a:lstStyle/>
          <a:p>
            <a:pPr marL="342900" indent="-342900" algn="l" defTabSz="612775" eaLnBrk="0" hangingPunct="0">
              <a:lnSpc>
                <a:spcPct val="95000"/>
              </a:lnSpc>
            </a:pPr>
            <a:endParaRPr lang="en-US" sz="2800" b="1" u="sng" dirty="0">
              <a:latin typeface="Times New Roman" pitchFamily="18" charset="0"/>
            </a:endParaRPr>
          </a:p>
          <a:p>
            <a:pPr marL="342900" indent="-342900" algn="l" defTabSz="612775" eaLnBrk="0" hangingPunct="0">
              <a:lnSpc>
                <a:spcPct val="95000"/>
              </a:lnSpc>
              <a:buFontTx/>
              <a:buAutoNum type="arabicPeriod"/>
            </a:pPr>
            <a:r>
              <a:rPr lang="en-US" sz="2800" b="1" dirty="0">
                <a:latin typeface="Times New Roman" pitchFamily="18" charset="0"/>
              </a:rPr>
              <a:t>Xxxxxxxxxxxxxxxxxxxxxxxxxxxxxxxxxxxxxxxxxxxxxxxxxxxxxxxxxxxxxxxxxxxxxxxxxxxxxxxxxxxxxxxxxxx</a:t>
            </a:r>
          </a:p>
          <a:p>
            <a:pPr marL="342900" indent="-342900" algn="l" defTabSz="612775" eaLnBrk="0" hangingPunct="0">
              <a:lnSpc>
                <a:spcPct val="95000"/>
              </a:lnSpc>
              <a:buFontTx/>
              <a:buAutoNum type="arabicPeriod"/>
            </a:pPr>
            <a:r>
              <a:rPr lang="en-US" sz="2800" b="1" dirty="0">
                <a:latin typeface="Times New Roman" pitchFamily="18" charset="0"/>
              </a:rPr>
              <a:t>Xxxxxxxxxxxxxxxxxxxxxxxxxxxxxxxxxxxxxxxxxxxxxxxxxxxxxxxxxxxxxxxxxxxxxxxxxxxxxxxxxxxxxxxxxxxx</a:t>
            </a:r>
          </a:p>
          <a:p>
            <a:pPr marL="342900" indent="-342900" algn="l" defTabSz="612775" eaLnBrk="0" hangingPunct="0">
              <a:lnSpc>
                <a:spcPct val="95000"/>
              </a:lnSpc>
              <a:buFont typeface="Symbol" pitchFamily="18" charset="2"/>
              <a:buAutoNum type="arabicPeriod"/>
            </a:pPr>
            <a:r>
              <a:rPr lang="en-US" sz="2800" b="1" dirty="0">
                <a:latin typeface="Times New Roman" pitchFamily="18" charset="0"/>
              </a:rPr>
              <a:t>Xxxxxxxxxxxxxxxxxxxxxxxxxxxxxxxxxxxxxxxxxxxxxxxxxxxxxxxxxxxxxxxxxxxxxxxxxxxxxxxxxxxxxxxxxxxxxxxxxxxxxxxxxxxxxxxxxxxxxxx</a:t>
            </a:r>
          </a:p>
          <a:p>
            <a:pPr marL="342900" indent="-342900" algn="l" defTabSz="612775" eaLnBrk="0" hangingPunct="0">
              <a:lnSpc>
                <a:spcPct val="95000"/>
              </a:lnSpc>
              <a:buFont typeface="Symbol" pitchFamily="18" charset="2"/>
              <a:buAutoNum type="arabicPeriod"/>
            </a:pPr>
            <a:endParaRPr lang="en-US" sz="2800" b="1" dirty="0">
              <a:latin typeface="Times New Roman" pitchFamily="18" charset="0"/>
            </a:endParaRPr>
          </a:p>
        </p:txBody>
      </p:sp>
      <p:sp>
        <p:nvSpPr>
          <p:cNvPr id="26" name="Text Box 40">
            <a:extLst>
              <a:ext uri="{FF2B5EF4-FFF2-40B4-BE49-F238E27FC236}">
                <a16:creationId xmlns:a16="http://schemas.microsoft.com/office/drawing/2014/main" id="{75B5FF1E-5827-A20A-6996-99C7584A5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2487" y="31443045"/>
            <a:ext cx="14525625" cy="851212"/>
          </a:xfrm>
          <a:prstGeom prst="rect">
            <a:avLst/>
          </a:prstGeom>
          <a:noFill/>
          <a:ln w="57150" cmpd="thinThick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/>
        </p:spPr>
        <p:txBody>
          <a:bodyPr lIns="61170" tIns="30584" rIns="61170" bIns="30584">
            <a:spAutoFit/>
          </a:bodyPr>
          <a:lstStyle/>
          <a:p>
            <a:pPr defTabSz="612775" eaLnBrk="0" hangingPunct="0">
              <a:lnSpc>
                <a:spcPct val="95000"/>
              </a:lnSpc>
            </a:pPr>
            <a:r>
              <a:rPr lang="en-US" sz="5400" b="1" i="1" dirty="0"/>
              <a:t>ABC…..XYZ</a:t>
            </a:r>
            <a:endParaRPr lang="en-US" sz="5400" dirty="0">
              <a:latin typeface="Times New Roman" pitchFamily="18" charset="0"/>
            </a:endParaRPr>
          </a:p>
        </p:txBody>
      </p:sp>
      <p:sp>
        <p:nvSpPr>
          <p:cNvPr id="28" name="Text Box 43">
            <a:extLst>
              <a:ext uri="{FF2B5EF4-FFF2-40B4-BE49-F238E27FC236}">
                <a16:creationId xmlns:a16="http://schemas.microsoft.com/office/drawing/2014/main" id="{ADD0AE00-F509-179D-C917-9409D4454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3575" y="14055006"/>
            <a:ext cx="7372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8000" b="1" dirty="0"/>
              <a:t>Results</a:t>
            </a:r>
          </a:p>
        </p:txBody>
      </p:sp>
      <p:sp>
        <p:nvSpPr>
          <p:cNvPr id="29" name="Text Box 19">
            <a:extLst>
              <a:ext uri="{FF2B5EF4-FFF2-40B4-BE49-F238E27FC236}">
                <a16:creationId xmlns:a16="http://schemas.microsoft.com/office/drawing/2014/main" id="{A39739CC-B616-D23C-79F0-795E49996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4050" y="15709900"/>
            <a:ext cx="13862050" cy="92333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5400" b="1" i="1" dirty="0"/>
              <a:t>ABC…..XYZ</a:t>
            </a:r>
          </a:p>
        </p:txBody>
      </p:sp>
      <p:pic>
        <p:nvPicPr>
          <p:cNvPr id="31" name="Picture 30" descr="A blue circle with flags and text&#10;&#10;AI-generated content may be incorrect.">
            <a:extLst>
              <a:ext uri="{FF2B5EF4-FFF2-40B4-BE49-F238E27FC236}">
                <a16:creationId xmlns:a16="http://schemas.microsoft.com/office/drawing/2014/main" id="{62425F17-614E-4C62-81CD-D8933E23F1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80440" y="831512"/>
            <a:ext cx="5756910" cy="577495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12456CB-086D-4E59-D6F7-A07824F3B7EE}"/>
              </a:ext>
            </a:extLst>
          </p:cNvPr>
          <p:cNvSpPr txBox="1"/>
          <p:nvPr/>
        </p:nvSpPr>
        <p:spPr>
          <a:xfrm>
            <a:off x="8542020" y="5389413"/>
            <a:ext cx="164820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/>
              <a:t>3–4 November 2025 </a:t>
            </a:r>
          </a:p>
        </p:txBody>
      </p:sp>
      <p:sp>
        <p:nvSpPr>
          <p:cNvPr id="34" name="Text Box 43">
            <a:extLst>
              <a:ext uri="{FF2B5EF4-FFF2-40B4-BE49-F238E27FC236}">
                <a16:creationId xmlns:a16="http://schemas.microsoft.com/office/drawing/2014/main" id="{5D055780-A00E-97C6-0D5B-0541A3CC8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9530" y="14055006"/>
            <a:ext cx="7372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8000" b="1" dirty="0"/>
              <a:t>Abstract</a:t>
            </a:r>
          </a:p>
        </p:txBody>
      </p:sp>
      <p:sp>
        <p:nvSpPr>
          <p:cNvPr id="35" name="Text Box 19">
            <a:extLst>
              <a:ext uri="{FF2B5EF4-FFF2-40B4-BE49-F238E27FC236}">
                <a16:creationId xmlns:a16="http://schemas.microsoft.com/office/drawing/2014/main" id="{A564773E-9D52-FEEB-868F-8310F2149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0005" y="15709900"/>
            <a:ext cx="13862050" cy="92333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5400" b="1" i="1" dirty="0"/>
              <a:t>ABC…..XYZ</a:t>
            </a:r>
          </a:p>
        </p:txBody>
      </p:sp>
      <p:sp>
        <p:nvSpPr>
          <p:cNvPr id="36" name="Text Box 43">
            <a:extLst>
              <a:ext uri="{FF2B5EF4-FFF2-40B4-BE49-F238E27FC236}">
                <a16:creationId xmlns:a16="http://schemas.microsoft.com/office/drawing/2014/main" id="{A0CB1DDA-58DB-4718-7A8D-967A846B6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3675" y="22682605"/>
            <a:ext cx="7372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8000" b="1" dirty="0"/>
              <a:t>Introduction</a:t>
            </a:r>
          </a:p>
        </p:txBody>
      </p:sp>
      <p:sp>
        <p:nvSpPr>
          <p:cNvPr id="37" name="Text Box 19">
            <a:extLst>
              <a:ext uri="{FF2B5EF4-FFF2-40B4-BE49-F238E27FC236}">
                <a16:creationId xmlns:a16="http://schemas.microsoft.com/office/drawing/2014/main" id="{F9AD712D-AF9D-48ED-E85B-89600BAF3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150" y="24332190"/>
            <a:ext cx="13862050" cy="92333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defTabSz="4389438">
              <a:spcBef>
                <a:spcPct val="50000"/>
              </a:spcBef>
            </a:pPr>
            <a:r>
              <a:rPr lang="en-US" sz="5400" b="1" i="1" dirty="0"/>
              <a:t>ABC…..XYZ</a:t>
            </a:r>
          </a:p>
        </p:txBody>
      </p:sp>
      <p:sp>
        <p:nvSpPr>
          <p:cNvPr id="38" name="Text Box 43">
            <a:extLst>
              <a:ext uri="{FF2B5EF4-FFF2-40B4-BE49-F238E27FC236}">
                <a16:creationId xmlns:a16="http://schemas.microsoft.com/office/drawing/2014/main" id="{049A0F99-8B1B-5AF9-FC67-9FD550118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375" y="22686308"/>
            <a:ext cx="7372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4389438">
              <a:spcBef>
                <a:spcPct val="50000"/>
              </a:spcBef>
            </a:pPr>
            <a:r>
              <a:rPr lang="en-US" sz="8000" b="1" dirty="0"/>
              <a:t>Discussion</a:t>
            </a:r>
          </a:p>
        </p:txBody>
      </p:sp>
      <p:sp>
        <p:nvSpPr>
          <p:cNvPr id="39" name="Text Box 19">
            <a:extLst>
              <a:ext uri="{FF2B5EF4-FFF2-40B4-BE49-F238E27FC236}">
                <a16:creationId xmlns:a16="http://schemas.microsoft.com/office/drawing/2014/main" id="{EEC6A51C-D18B-014F-9E8D-1CDC50526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41850" y="24335893"/>
            <a:ext cx="13862050" cy="92333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defTabSz="4389438">
              <a:spcBef>
                <a:spcPct val="50000"/>
              </a:spcBef>
            </a:pPr>
            <a:r>
              <a:rPr lang="en-US" sz="5400" b="1" i="1" dirty="0"/>
              <a:t>ABC…..XYZ</a:t>
            </a:r>
          </a:p>
        </p:txBody>
      </p:sp>
      <p:sp>
        <p:nvSpPr>
          <p:cNvPr id="40" name="AutoShape 13">
            <a:extLst>
              <a:ext uri="{FF2B5EF4-FFF2-40B4-BE49-F238E27FC236}">
                <a16:creationId xmlns:a16="http://schemas.microsoft.com/office/drawing/2014/main" id="{B848CA30-E0F4-060F-0996-D42D702EE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" y="7575443"/>
            <a:ext cx="31889700" cy="5003312"/>
          </a:xfrm>
          <a:prstGeom prst="roundRect">
            <a:avLst>
              <a:gd name="adj" fmla="val 10870"/>
            </a:avLst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4389438"/>
            <a:endParaRPr lang="en-US">
              <a:solidFill>
                <a:schemeClr val="bg1"/>
              </a:solidFill>
            </a:endParaRPr>
          </a:p>
        </p:txBody>
      </p:sp>
      <p:pic>
        <p:nvPicPr>
          <p:cNvPr id="44" name="Picture 43" descr="A logo of a country&#10;&#10;AI-generated content may be incorrect.">
            <a:extLst>
              <a:ext uri="{FF2B5EF4-FFF2-40B4-BE49-F238E27FC236}">
                <a16:creationId xmlns:a16="http://schemas.microsoft.com/office/drawing/2014/main" id="{C829CA8A-176E-E5DB-1780-7D271F063E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99907" y="1052891"/>
            <a:ext cx="10008272" cy="56296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77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Century Gothic</vt:lpstr>
      <vt:lpstr>Symbol</vt:lpstr>
      <vt:lpstr>Times New Roman</vt:lpstr>
      <vt:lpstr>Wingdings 3</vt:lpstr>
      <vt:lpstr>Slice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Roshina Rabail</cp:lastModifiedBy>
  <cp:revision>2</cp:revision>
  <dcterms:created xsi:type="dcterms:W3CDTF">2013-01-27T09:14:16Z</dcterms:created>
  <dcterms:modified xsi:type="dcterms:W3CDTF">2025-09-26T05:07:50Z</dcterms:modified>
  <cp:category/>
</cp:coreProperties>
</file>